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B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C24BE-54D9-44B2-B337-2C7A5C192E0D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D6BB9-2B82-40B9-AC45-9DAB41EAC6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37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6BB9-2B82-40B9-AC45-9DAB41EAC69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09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6BB9-2B82-40B9-AC45-9DAB41EAC69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61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6BB9-2B82-40B9-AC45-9DAB41EAC69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749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6BB9-2B82-40B9-AC45-9DAB41EAC69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01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6BB9-2B82-40B9-AC45-9DAB41EAC69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06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4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91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289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67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1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03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02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40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088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60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9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3AE6-57DC-4EFF-BB9B-645FC940E576}" type="datetimeFigureOut">
              <a:rPr lang="nb-NO" smtClean="0"/>
              <a:t>17.07.2017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0A05-27BE-4674-B5F4-13ACB2D8D8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73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86134"/>
            <a:ext cx="9289032" cy="539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332656"/>
            <a:ext cx="568863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b-NO" dirty="0"/>
              <a:t>FORMAT WALLPAPER</a:t>
            </a:r>
          </a:p>
          <a:p>
            <a:pPr algn="ctr"/>
            <a:r>
              <a:rPr lang="nb-NO" dirty="0"/>
              <a:t>1920x800(1000) jpeg/gif  + 980x300 (150-200</a:t>
            </a:r>
            <a:r>
              <a:rPr lang="nb-NO"/>
              <a:t>)html/</a:t>
            </a:r>
            <a:r>
              <a:rPr lang="nb-NO" dirty="0"/>
              <a:t>gif</a:t>
            </a:r>
          </a:p>
          <a:p>
            <a:pPr algn="ctr"/>
            <a:r>
              <a:rPr lang="nb-NO" dirty="0"/>
              <a:t>KB: 100+100</a:t>
            </a:r>
          </a:p>
        </p:txBody>
      </p:sp>
    </p:spTree>
    <p:extLst>
      <p:ext uri="{BB962C8B-B14F-4D97-AF65-F5344CB8AC3E}">
        <p14:creationId xmlns:p14="http://schemas.microsoft.com/office/powerpoint/2010/main" val="246530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48313"/>
            <a:ext cx="9180512" cy="570094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23728" y="1340768"/>
            <a:ext cx="48965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547664" y="13407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1560" y="132780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15616" y="132780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496" y="1327805"/>
            <a:ext cx="4685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64288" y="2636912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67744" y="3995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Screen </a:t>
            </a:r>
            <a:r>
              <a:rPr lang="nb-NO" dirty="0" err="1" smtClean="0"/>
              <a:t>resolution</a:t>
            </a:r>
            <a:r>
              <a:rPr lang="nb-NO" dirty="0" smtClean="0"/>
              <a:t> desktop </a:t>
            </a:r>
            <a:r>
              <a:rPr lang="nb-NO" dirty="0" err="1" smtClean="0"/>
              <a:t>ABCnyheter</a:t>
            </a:r>
            <a:r>
              <a:rPr lang="nb-NO" dirty="0" smtClean="0"/>
              <a:t> 2017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 rot="16200000">
            <a:off x="6358989" y="3218493"/>
            <a:ext cx="2016224" cy="276999"/>
          </a:xfrm>
          <a:prstGeom prst="rect">
            <a:avLst/>
          </a:prstGeom>
          <a:solidFill>
            <a:srgbClr val="FFD85B"/>
          </a:solidFill>
        </p:spPr>
        <p:txBody>
          <a:bodyPr wrap="square" rtlCol="0">
            <a:spAutoFit/>
          </a:bodyPr>
          <a:lstStyle/>
          <a:p>
            <a:r>
              <a:rPr lang="nb-NO" sz="1200" dirty="0" err="1" smtClean="0">
                <a:solidFill>
                  <a:schemeClr val="bg1"/>
                </a:solidFill>
              </a:rPr>
              <a:t>Recomended</a:t>
            </a:r>
            <a:r>
              <a:rPr lang="nb-NO" sz="1200" dirty="0" smtClean="0">
                <a:solidFill>
                  <a:schemeClr val="bg1"/>
                </a:solidFill>
              </a:rPr>
              <a:t> </a:t>
            </a:r>
            <a:r>
              <a:rPr lang="nb-NO" sz="1200" dirty="0" err="1" smtClean="0">
                <a:solidFill>
                  <a:schemeClr val="bg1"/>
                </a:solidFill>
              </a:rPr>
              <a:t>hight</a:t>
            </a:r>
            <a:r>
              <a:rPr lang="nb-NO" sz="1200" dirty="0" smtClean="0">
                <a:solidFill>
                  <a:schemeClr val="bg1"/>
                </a:solidFill>
              </a:rPr>
              <a:t> is 700 </a:t>
            </a:r>
            <a:r>
              <a:rPr lang="nb-NO" sz="1200" dirty="0" err="1" smtClean="0">
                <a:solidFill>
                  <a:schemeClr val="bg1"/>
                </a:solidFill>
              </a:rPr>
              <a:t>pix</a:t>
            </a:r>
            <a:endParaRPr lang="nb-N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2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643"/>
            <a:ext cx="9144000" cy="6529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7488832" cy="646331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nb-NO" dirty="0" smtClean="0"/>
              <a:t>Best </a:t>
            </a:r>
            <a:r>
              <a:rPr lang="nb-NO" dirty="0" err="1" smtClean="0"/>
              <a:t>practice</a:t>
            </a:r>
            <a:r>
              <a:rPr lang="nb-NO" dirty="0" smtClean="0"/>
              <a:t>:  The </a:t>
            </a:r>
            <a:r>
              <a:rPr lang="nb-NO" dirty="0" err="1" smtClean="0"/>
              <a:t>message</a:t>
            </a:r>
            <a:r>
              <a:rPr lang="nb-NO" dirty="0" smtClean="0"/>
              <a:t> is visible for all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top</a:t>
            </a:r>
            <a:r>
              <a:rPr lang="nb-NO" dirty="0" smtClean="0"/>
              <a:t> banner 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r>
              <a:rPr lang="nb-NO" dirty="0" smtClean="0"/>
              <a:t> </a:t>
            </a:r>
            <a:r>
              <a:rPr lang="nb-NO" dirty="0" err="1" smtClean="0"/>
              <a:t>behind</a:t>
            </a:r>
            <a:r>
              <a:rPr lang="nb-NO" dirty="0" smtClean="0"/>
              <a:t> </a:t>
            </a:r>
            <a:r>
              <a:rPr lang="nb-NO" dirty="0" err="1" smtClean="0"/>
              <a:t>enhance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dominance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ad.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581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338"/>
            <a:ext cx="9144000" cy="6602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7488832" cy="646331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Best </a:t>
            </a:r>
            <a:r>
              <a:rPr lang="nb-NO" dirty="0" err="1" smtClean="0"/>
              <a:t>practice</a:t>
            </a:r>
            <a:r>
              <a:rPr lang="nb-NO" dirty="0" smtClean="0"/>
              <a:t>:  </a:t>
            </a:r>
            <a:r>
              <a:rPr lang="nb-NO" dirty="0" smtClean="0"/>
              <a:t>Product and </a:t>
            </a:r>
            <a:r>
              <a:rPr lang="nb-NO" dirty="0" err="1" smtClean="0"/>
              <a:t>price</a:t>
            </a:r>
            <a:r>
              <a:rPr lang="nb-NO" dirty="0" smtClean="0"/>
              <a:t> is visible for all </a:t>
            </a:r>
            <a:r>
              <a:rPr lang="nb-NO" dirty="0" err="1" smtClean="0"/>
              <a:t>users</a:t>
            </a:r>
            <a:r>
              <a:rPr lang="nb-NO" dirty="0" smtClean="0"/>
              <a:t> and </a:t>
            </a:r>
            <a:r>
              <a:rPr lang="nb-NO" dirty="0" err="1"/>
              <a:t>t</a:t>
            </a:r>
            <a:r>
              <a:rPr lang="nb-NO" dirty="0" err="1" smtClean="0"/>
              <a:t>he</a:t>
            </a:r>
            <a:r>
              <a:rPr lang="nb-NO" dirty="0" smtClean="0"/>
              <a:t> </a:t>
            </a:r>
            <a:r>
              <a:rPr lang="nb-NO" dirty="0" err="1" smtClean="0"/>
              <a:t>message</a:t>
            </a:r>
            <a:r>
              <a:rPr lang="nb-NO" dirty="0" smtClean="0"/>
              <a:t> is </a:t>
            </a:r>
            <a:r>
              <a:rPr lang="nb-NO" dirty="0" err="1" smtClean="0"/>
              <a:t>enhanced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repetition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both</a:t>
            </a:r>
            <a:r>
              <a:rPr lang="nb-NO" dirty="0" smtClean="0"/>
              <a:t> sides.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177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338"/>
            <a:ext cx="9144000" cy="6602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7488832" cy="3693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Wrong</a:t>
            </a:r>
            <a:r>
              <a:rPr lang="nb-NO" dirty="0" smtClean="0"/>
              <a:t>:  </a:t>
            </a:r>
            <a:r>
              <a:rPr lang="nb-NO" dirty="0" err="1" smtClean="0"/>
              <a:t>Only</a:t>
            </a:r>
            <a:r>
              <a:rPr lang="nb-NO" dirty="0" smtClean="0"/>
              <a:t> 28% </a:t>
            </a:r>
            <a:r>
              <a:rPr lang="nb-NO" dirty="0" err="1" smtClean="0"/>
              <a:t>will</a:t>
            </a:r>
            <a:r>
              <a:rPr lang="nb-NO" dirty="0" smtClean="0"/>
              <a:t> be </a:t>
            </a:r>
            <a:r>
              <a:rPr lang="nb-NO" dirty="0" err="1" smtClean="0"/>
              <a:t>able</a:t>
            </a:r>
            <a:r>
              <a:rPr lang="nb-NO" dirty="0" smtClean="0"/>
              <a:t> to 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product</a:t>
            </a:r>
            <a:r>
              <a:rPr lang="nb-NO" dirty="0" smtClean="0"/>
              <a:t> and </a:t>
            </a:r>
            <a:r>
              <a:rPr lang="nb-NO" dirty="0" err="1" smtClean="0"/>
              <a:t>price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177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80</Words>
  <Application>Microsoft Office PowerPoint</Application>
  <PresentationFormat>Skjermfremvisning (4:3)</PresentationFormat>
  <Paragraphs>13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ABCnyheter</dc:title>
  <dc:creator>Trond Fredriksen</dc:creator>
  <cp:lastModifiedBy>Mona Blomdal</cp:lastModifiedBy>
  <cp:revision>18</cp:revision>
  <dcterms:created xsi:type="dcterms:W3CDTF">2012-02-20T13:49:02Z</dcterms:created>
  <dcterms:modified xsi:type="dcterms:W3CDTF">2017-07-17T07:14:54Z</dcterms:modified>
</cp:coreProperties>
</file>